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7" r:id="rId4"/>
    <p:sldId id="261" r:id="rId5"/>
    <p:sldId id="264" r:id="rId6"/>
    <p:sldId id="277" r:id="rId7"/>
    <p:sldId id="279" r:id="rId8"/>
    <p:sldId id="280" r:id="rId9"/>
    <p:sldId id="281" r:id="rId10"/>
    <p:sldId id="267" r:id="rId11"/>
    <p:sldId id="278" r:id="rId12"/>
    <p:sldId id="28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04C6DB-D499-4973-8E04-3A79F73ABFFA}" v="27" dt="2025-06-14T10:56:04.8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0826" autoAdjust="0"/>
  </p:normalViewPr>
  <p:slideViewPr>
    <p:cSldViewPr snapToGrid="0">
      <p:cViewPr varScale="1">
        <p:scale>
          <a:sx n="42" d="100"/>
          <a:sy n="42" d="100"/>
        </p:scale>
        <p:origin x="160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 Jones (Ben Jones)" userId="e6e8a0f3-34fe-4d14-b7ab-3a9f1769fff2" providerId="ADAL" clId="{2A4F3FF4-B48F-4BF2-8996-C16EAC4E46EE}"/>
    <pc:docChg chg="undo custSel addSld delSld modSld">
      <pc:chgData name="Ben Jones (Ben Jones)" userId="e6e8a0f3-34fe-4d14-b7ab-3a9f1769fff2" providerId="ADAL" clId="{2A4F3FF4-B48F-4BF2-8996-C16EAC4E46EE}" dt="2025-06-10T11:19:25.002" v="384" actId="2696"/>
      <pc:docMkLst>
        <pc:docMk/>
      </pc:docMkLst>
      <pc:sldChg chg="modSp mod">
        <pc:chgData name="Ben Jones (Ben Jones)" userId="e6e8a0f3-34fe-4d14-b7ab-3a9f1769fff2" providerId="ADAL" clId="{2A4F3FF4-B48F-4BF2-8996-C16EAC4E46EE}" dt="2025-06-10T10:43:28.350" v="1" actId="20577"/>
        <pc:sldMkLst>
          <pc:docMk/>
          <pc:sldMk cId="4046351447" sldId="256"/>
        </pc:sldMkLst>
      </pc:sldChg>
      <pc:sldChg chg="modSp mod">
        <pc:chgData name="Ben Jones (Ben Jones)" userId="e6e8a0f3-34fe-4d14-b7ab-3a9f1769fff2" providerId="ADAL" clId="{2A4F3FF4-B48F-4BF2-8996-C16EAC4E46EE}" dt="2025-06-10T10:43:40.432" v="3" actId="20577"/>
        <pc:sldMkLst>
          <pc:docMk/>
          <pc:sldMk cId="137375155" sldId="257"/>
        </pc:sldMkLst>
        <pc:spChg chg="mod">
          <ac:chgData name="Ben Jones (Ben Jones)" userId="e6e8a0f3-34fe-4d14-b7ab-3a9f1769fff2" providerId="ADAL" clId="{2A4F3FF4-B48F-4BF2-8996-C16EAC4E46EE}" dt="2025-06-10T10:43:40.432" v="3" actId="20577"/>
          <ac:spMkLst>
            <pc:docMk/>
            <pc:sldMk cId="137375155" sldId="257"/>
            <ac:spMk id="6" creationId="{6295203F-60F9-52C2-FCE9-126DC3FF14DC}"/>
          </ac:spMkLst>
        </pc:spChg>
      </pc:sldChg>
      <pc:sldChg chg="modSp">
        <pc:chgData name="Ben Jones (Ben Jones)" userId="e6e8a0f3-34fe-4d14-b7ab-3a9f1769fff2" providerId="ADAL" clId="{2A4F3FF4-B48F-4BF2-8996-C16EAC4E46EE}" dt="2025-06-10T10:43:24.905" v="0"/>
        <pc:sldMkLst>
          <pc:docMk/>
          <pc:sldMk cId="3635014069" sldId="258"/>
        </pc:sldMkLst>
        <pc:spChg chg="mod">
          <ac:chgData name="Ben Jones (Ben Jones)" userId="e6e8a0f3-34fe-4d14-b7ab-3a9f1769fff2" providerId="ADAL" clId="{2A4F3FF4-B48F-4BF2-8996-C16EAC4E46EE}" dt="2025-06-10T10:43:24.905" v="0"/>
          <ac:spMkLst>
            <pc:docMk/>
            <pc:sldMk cId="3635014069" sldId="258"/>
            <ac:spMk id="6" creationId="{1E0B453A-CD21-CEA9-19F5-A9097CDD28B8}"/>
          </ac:spMkLst>
        </pc:spChg>
      </pc:sldChg>
      <pc:sldChg chg="del">
        <pc:chgData name="Ben Jones (Ben Jones)" userId="e6e8a0f3-34fe-4d14-b7ab-3a9f1769fff2" providerId="ADAL" clId="{2A4F3FF4-B48F-4BF2-8996-C16EAC4E46EE}" dt="2025-06-10T10:44:11.900" v="4" actId="47"/>
        <pc:sldMkLst>
          <pc:docMk/>
          <pc:sldMk cId="3761732179" sldId="259"/>
        </pc:sldMkLst>
      </pc:sldChg>
      <pc:sldChg chg="del">
        <pc:chgData name="Ben Jones (Ben Jones)" userId="e6e8a0f3-34fe-4d14-b7ab-3a9f1769fff2" providerId="ADAL" clId="{2A4F3FF4-B48F-4BF2-8996-C16EAC4E46EE}" dt="2025-06-10T10:44:12.864" v="5" actId="47"/>
        <pc:sldMkLst>
          <pc:docMk/>
          <pc:sldMk cId="119910343" sldId="260"/>
        </pc:sldMkLst>
      </pc:sldChg>
      <pc:sldChg chg="delSp modSp mod modClrScheme chgLayout">
        <pc:chgData name="Ben Jones (Ben Jones)" userId="e6e8a0f3-34fe-4d14-b7ab-3a9f1769fff2" providerId="ADAL" clId="{2A4F3FF4-B48F-4BF2-8996-C16EAC4E46EE}" dt="2025-06-10T11:17:22.097" v="361" actId="20577"/>
        <pc:sldMkLst>
          <pc:docMk/>
          <pc:sldMk cId="3539071505" sldId="261"/>
        </pc:sldMkLst>
        <pc:spChg chg="mod ord">
          <ac:chgData name="Ben Jones (Ben Jones)" userId="e6e8a0f3-34fe-4d14-b7ab-3a9f1769fff2" providerId="ADAL" clId="{2A4F3FF4-B48F-4BF2-8996-C16EAC4E46EE}" dt="2025-06-10T10:45:25.763" v="29" actId="700"/>
          <ac:spMkLst>
            <pc:docMk/>
            <pc:sldMk cId="3539071505" sldId="261"/>
            <ac:spMk id="5" creationId="{D486937B-AE08-CEA9-288B-A7E12B6EEC9E}"/>
          </ac:spMkLst>
        </pc:spChg>
      </pc:sldChg>
      <pc:sldChg chg="del">
        <pc:chgData name="Ben Jones (Ben Jones)" userId="e6e8a0f3-34fe-4d14-b7ab-3a9f1769fff2" providerId="ADAL" clId="{2A4F3FF4-B48F-4BF2-8996-C16EAC4E46EE}" dt="2025-06-10T10:44:13.831" v="6" actId="47"/>
        <pc:sldMkLst>
          <pc:docMk/>
          <pc:sldMk cId="3768076261" sldId="262"/>
        </pc:sldMkLst>
      </pc:sldChg>
      <pc:sldChg chg="modSp mod">
        <pc:chgData name="Ben Jones (Ben Jones)" userId="e6e8a0f3-34fe-4d14-b7ab-3a9f1769fff2" providerId="ADAL" clId="{2A4F3FF4-B48F-4BF2-8996-C16EAC4E46EE}" dt="2025-06-10T11:19:20.088" v="383" actId="20577"/>
        <pc:sldMkLst>
          <pc:docMk/>
          <pc:sldMk cId="1175822862" sldId="263"/>
        </pc:sldMkLst>
      </pc:sldChg>
      <pc:sldChg chg="del">
        <pc:chgData name="Ben Jones (Ben Jones)" userId="e6e8a0f3-34fe-4d14-b7ab-3a9f1769fff2" providerId="ADAL" clId="{2A4F3FF4-B48F-4BF2-8996-C16EAC4E46EE}" dt="2025-06-10T11:19:25.002" v="384" actId="2696"/>
        <pc:sldMkLst>
          <pc:docMk/>
          <pc:sldMk cId="549990195" sldId="264"/>
        </pc:sldMkLst>
      </pc:sldChg>
      <pc:sldChg chg="addSp delSp modSp new mod modClrScheme chgLayout">
        <pc:chgData name="Ben Jones (Ben Jones)" userId="e6e8a0f3-34fe-4d14-b7ab-3a9f1769fff2" providerId="ADAL" clId="{2A4F3FF4-B48F-4BF2-8996-C16EAC4E46EE}" dt="2025-06-10T11:12:14.588" v="58" actId="113"/>
        <pc:sldMkLst>
          <pc:docMk/>
          <pc:sldMk cId="2546578239" sldId="265"/>
        </pc:sldMkLst>
      </pc:sldChg>
      <pc:sldChg chg="addSp delSp modSp new mod modClrScheme chgLayout">
        <pc:chgData name="Ben Jones (Ben Jones)" userId="e6e8a0f3-34fe-4d14-b7ab-3a9f1769fff2" providerId="ADAL" clId="{2A4F3FF4-B48F-4BF2-8996-C16EAC4E46EE}" dt="2025-06-10T11:14:57.891" v="96" actId="20577"/>
        <pc:sldMkLst>
          <pc:docMk/>
          <pc:sldMk cId="2628338777" sldId="266"/>
        </pc:sldMkLst>
      </pc:sldChg>
    </pc:docChg>
  </pc:docChgLst>
  <pc:docChgLst>
    <pc:chgData name="Ben Jones (Ben Jones)" userId="e6e8a0f3-34fe-4d14-b7ab-3a9f1769fff2" providerId="ADAL" clId="{BD9E21F1-1E25-4782-82AF-ACEC0DFA9BD6}"/>
    <pc:docChg chg="modSld">
      <pc:chgData name="Ben Jones (Ben Jones)" userId="e6e8a0f3-34fe-4d14-b7ab-3a9f1769fff2" providerId="ADAL" clId="{BD9E21F1-1E25-4782-82AF-ACEC0DFA9BD6}" dt="2025-06-11T05:54:01.941" v="68" actId="20577"/>
      <pc:docMkLst>
        <pc:docMk/>
      </pc:docMkLst>
      <pc:sldChg chg="modSp mod">
        <pc:chgData name="Ben Jones (Ben Jones)" userId="e6e8a0f3-34fe-4d14-b7ab-3a9f1769fff2" providerId="ADAL" clId="{BD9E21F1-1E25-4782-82AF-ACEC0DFA9BD6}" dt="2025-06-11T05:54:01.941" v="68" actId="20577"/>
        <pc:sldMkLst>
          <pc:docMk/>
          <pc:sldMk cId="3635014069" sldId="258"/>
        </pc:sldMkLst>
        <pc:spChg chg="mod">
          <ac:chgData name="Ben Jones (Ben Jones)" userId="e6e8a0f3-34fe-4d14-b7ab-3a9f1769fff2" providerId="ADAL" clId="{BD9E21F1-1E25-4782-82AF-ACEC0DFA9BD6}" dt="2025-06-11T05:54:01.941" v="68" actId="20577"/>
          <ac:spMkLst>
            <pc:docMk/>
            <pc:sldMk cId="3635014069" sldId="258"/>
            <ac:spMk id="6" creationId="{1E0B453A-CD21-CEA9-19F5-A9097CDD28B8}"/>
          </ac:spMkLst>
        </pc:spChg>
      </pc:sldChg>
      <pc:sldChg chg="modSp mod">
        <pc:chgData name="Ben Jones (Ben Jones)" userId="e6e8a0f3-34fe-4d14-b7ab-3a9f1769fff2" providerId="ADAL" clId="{BD9E21F1-1E25-4782-82AF-ACEC0DFA9BD6}" dt="2025-06-11T05:42:40.660" v="37" actId="20577"/>
        <pc:sldMkLst>
          <pc:docMk/>
          <pc:sldMk cId="525501252" sldId="267"/>
        </pc:sldMkLst>
        <pc:spChg chg="mod">
          <ac:chgData name="Ben Jones (Ben Jones)" userId="e6e8a0f3-34fe-4d14-b7ab-3a9f1769fff2" providerId="ADAL" clId="{BD9E21F1-1E25-4782-82AF-ACEC0DFA9BD6}" dt="2025-06-11T05:42:40.660" v="37" actId="20577"/>
          <ac:spMkLst>
            <pc:docMk/>
            <pc:sldMk cId="525501252" sldId="267"/>
            <ac:spMk id="2" creationId="{4E39B84F-40E2-A933-0A0B-26AE4074B21B}"/>
          </ac:spMkLst>
        </pc:spChg>
      </pc:sldChg>
    </pc:docChg>
  </pc:docChgLst>
  <pc:docChgLst>
    <pc:chgData name="Ben Jones (Ben Jones)" userId="e6e8a0f3-34fe-4d14-b7ab-3a9f1769fff2" providerId="ADAL" clId="{78C1D944-C5E2-4D33-BE3A-5C243E175D98}"/>
    <pc:docChg chg="undo custSel addSld modSld">
      <pc:chgData name="Ben Jones (Ben Jones)" userId="e6e8a0f3-34fe-4d14-b7ab-3a9f1769fff2" providerId="ADAL" clId="{78C1D944-C5E2-4D33-BE3A-5C243E175D98}" dt="2025-06-10T10:39:40.222" v="850" actId="20577"/>
      <pc:docMkLst>
        <pc:docMk/>
      </pc:docMkLst>
      <pc:sldChg chg="addSp delSp modSp new mod modClrScheme chgLayout">
        <pc:chgData name="Ben Jones (Ben Jones)" userId="e6e8a0f3-34fe-4d14-b7ab-3a9f1769fff2" providerId="ADAL" clId="{78C1D944-C5E2-4D33-BE3A-5C243E175D98}" dt="2025-06-10T10:18:29.456" v="9" actId="20577"/>
        <pc:sldMkLst>
          <pc:docMk/>
          <pc:sldMk cId="3635014069" sldId="258"/>
        </pc:sldMkLst>
        <pc:spChg chg="add mod ord">
          <ac:chgData name="Ben Jones (Ben Jones)" userId="e6e8a0f3-34fe-4d14-b7ab-3a9f1769fff2" providerId="ADAL" clId="{78C1D944-C5E2-4D33-BE3A-5C243E175D98}" dt="2025-06-10T10:18:24.928" v="6" actId="20577"/>
          <ac:spMkLst>
            <pc:docMk/>
            <pc:sldMk cId="3635014069" sldId="258"/>
            <ac:spMk id="5" creationId="{3A179642-EA8A-3ADF-9E0E-56E7F6E9C340}"/>
          </ac:spMkLst>
        </pc:spChg>
        <pc:spChg chg="add mod ord">
          <ac:chgData name="Ben Jones (Ben Jones)" userId="e6e8a0f3-34fe-4d14-b7ab-3a9f1769fff2" providerId="ADAL" clId="{78C1D944-C5E2-4D33-BE3A-5C243E175D98}" dt="2025-06-10T10:18:29.456" v="9" actId="20577"/>
          <ac:spMkLst>
            <pc:docMk/>
            <pc:sldMk cId="3635014069" sldId="258"/>
            <ac:spMk id="6" creationId="{1E0B453A-CD21-CEA9-19F5-A9097CDD28B8}"/>
          </ac:spMkLst>
        </pc:spChg>
      </pc:sldChg>
      <pc:sldChg chg="addSp delSp modSp new mod modClrScheme chgLayout">
        <pc:chgData name="Ben Jones (Ben Jones)" userId="e6e8a0f3-34fe-4d14-b7ab-3a9f1769fff2" providerId="ADAL" clId="{78C1D944-C5E2-4D33-BE3A-5C243E175D98}" dt="2025-06-10T10:26:42.249" v="156" actId="27636"/>
        <pc:sldMkLst>
          <pc:docMk/>
          <pc:sldMk cId="3761732179" sldId="259"/>
        </pc:sldMkLst>
      </pc:sldChg>
      <pc:sldChg chg="addSp delSp modSp new mod modClrScheme chgLayout">
        <pc:chgData name="Ben Jones (Ben Jones)" userId="e6e8a0f3-34fe-4d14-b7ab-3a9f1769fff2" providerId="ADAL" clId="{78C1D944-C5E2-4D33-BE3A-5C243E175D98}" dt="2025-06-10T10:27:03.572" v="160"/>
        <pc:sldMkLst>
          <pc:docMk/>
          <pc:sldMk cId="119910343" sldId="260"/>
        </pc:sldMkLst>
      </pc:sldChg>
      <pc:sldChg chg="addSp delSp modSp new mod modClrScheme chgLayout">
        <pc:chgData name="Ben Jones (Ben Jones)" userId="e6e8a0f3-34fe-4d14-b7ab-3a9f1769fff2" providerId="ADAL" clId="{78C1D944-C5E2-4D33-BE3A-5C243E175D98}" dt="2025-06-10T10:36:06.225" v="793" actId="20577"/>
        <pc:sldMkLst>
          <pc:docMk/>
          <pc:sldMk cId="3539071505" sldId="261"/>
        </pc:sldMkLst>
        <pc:spChg chg="add mod ord">
          <ac:chgData name="Ben Jones (Ben Jones)" userId="e6e8a0f3-34fe-4d14-b7ab-3a9f1769fff2" providerId="ADAL" clId="{78C1D944-C5E2-4D33-BE3A-5C243E175D98}" dt="2025-06-10T10:36:06.225" v="793" actId="20577"/>
          <ac:spMkLst>
            <pc:docMk/>
            <pc:sldMk cId="3539071505" sldId="261"/>
            <ac:spMk id="5" creationId="{D486937B-AE08-CEA9-288B-A7E12B6EEC9E}"/>
          </ac:spMkLst>
        </pc:spChg>
      </pc:sldChg>
      <pc:sldChg chg="modSp add mod">
        <pc:chgData name="Ben Jones (Ben Jones)" userId="e6e8a0f3-34fe-4d14-b7ab-3a9f1769fff2" providerId="ADAL" clId="{78C1D944-C5E2-4D33-BE3A-5C243E175D98}" dt="2025-06-10T10:32:56.914" v="738" actId="20577"/>
        <pc:sldMkLst>
          <pc:docMk/>
          <pc:sldMk cId="3768076261" sldId="262"/>
        </pc:sldMkLst>
      </pc:sldChg>
      <pc:sldChg chg="addSp delSp modSp new mod modClrScheme chgLayout">
        <pc:chgData name="Ben Jones (Ben Jones)" userId="e6e8a0f3-34fe-4d14-b7ab-3a9f1769fff2" providerId="ADAL" clId="{78C1D944-C5E2-4D33-BE3A-5C243E175D98}" dt="2025-06-10T10:39:35.454" v="845" actId="20577"/>
        <pc:sldMkLst>
          <pc:docMk/>
          <pc:sldMk cId="1175822862" sldId="263"/>
        </pc:sldMkLst>
      </pc:sldChg>
      <pc:sldChg chg="addSp delSp modSp new mod modClrScheme chgLayout">
        <pc:chgData name="Ben Jones (Ben Jones)" userId="e6e8a0f3-34fe-4d14-b7ab-3a9f1769fff2" providerId="ADAL" clId="{78C1D944-C5E2-4D33-BE3A-5C243E175D98}" dt="2025-06-10T10:39:40.222" v="850" actId="20577"/>
        <pc:sldMkLst>
          <pc:docMk/>
          <pc:sldMk cId="549990195" sldId="264"/>
        </pc:sldMkLst>
        <pc:spChg chg="add mod ord">
          <ac:chgData name="Ben Jones (Ben Jones)" userId="e6e8a0f3-34fe-4d14-b7ab-3a9f1769fff2" providerId="ADAL" clId="{78C1D944-C5E2-4D33-BE3A-5C243E175D98}" dt="2025-06-10T10:38:58.284" v="832" actId="700"/>
          <ac:spMkLst>
            <pc:docMk/>
            <pc:sldMk cId="549990195" sldId="264"/>
            <ac:spMk id="7" creationId="{A5E19FFB-3D8F-DB03-B38B-27FE43EC06C8}"/>
          </ac:spMkLst>
        </pc:spChg>
        <pc:spChg chg="add mod ord">
          <ac:chgData name="Ben Jones (Ben Jones)" userId="e6e8a0f3-34fe-4d14-b7ab-3a9f1769fff2" providerId="ADAL" clId="{78C1D944-C5E2-4D33-BE3A-5C243E175D98}" dt="2025-06-10T10:39:40.222" v="850" actId="20577"/>
          <ac:spMkLst>
            <pc:docMk/>
            <pc:sldMk cId="549990195" sldId="264"/>
            <ac:spMk id="10" creationId="{400FA594-97CE-8BD3-D0B0-58075BCDEA2F}"/>
          </ac:spMkLst>
        </pc:spChg>
      </pc:sldChg>
    </pc:docChg>
  </pc:docChgLst>
  <pc:docChgLst>
    <pc:chgData name="Ben Jones (Ben Jones)" userId="e6e8a0f3-34fe-4d14-b7ab-3a9f1769fff2" providerId="ADAL" clId="{014A208C-71D7-40A5-9295-D811E515A970}"/>
    <pc:docChg chg="delSld modSld">
      <pc:chgData name="Ben Jones (Ben Jones)" userId="e6e8a0f3-34fe-4d14-b7ab-3a9f1769fff2" providerId="ADAL" clId="{014A208C-71D7-40A5-9295-D811E515A970}" dt="2025-06-10T03:38:36.213" v="15" actId="47"/>
      <pc:docMkLst>
        <pc:docMk/>
      </pc:docMkLst>
      <pc:sldChg chg="modSp mod">
        <pc:chgData name="Ben Jones (Ben Jones)" userId="e6e8a0f3-34fe-4d14-b7ab-3a9f1769fff2" providerId="ADAL" clId="{014A208C-71D7-40A5-9295-D811E515A970}" dt="2025-06-10T03:38:29.012" v="9" actId="20577"/>
        <pc:sldMkLst>
          <pc:docMk/>
          <pc:sldMk cId="4046351447" sldId="256"/>
        </pc:sldMkLst>
      </pc:sldChg>
      <pc:sldChg chg="del">
        <pc:chgData name="Ben Jones (Ben Jones)" userId="e6e8a0f3-34fe-4d14-b7ab-3a9f1769fff2" providerId="ADAL" clId="{014A208C-71D7-40A5-9295-D811E515A970}" dt="2025-06-10T03:38:31.765" v="10" actId="47"/>
        <pc:sldMkLst>
          <pc:docMk/>
          <pc:sldMk cId="3809958420" sldId="258"/>
        </pc:sldMkLst>
      </pc:sldChg>
      <pc:sldChg chg="del">
        <pc:chgData name="Ben Jones (Ben Jones)" userId="e6e8a0f3-34fe-4d14-b7ab-3a9f1769fff2" providerId="ADAL" clId="{014A208C-71D7-40A5-9295-D811E515A970}" dt="2025-06-10T03:38:32.853" v="11" actId="47"/>
        <pc:sldMkLst>
          <pc:docMk/>
          <pc:sldMk cId="935061494" sldId="259"/>
        </pc:sldMkLst>
      </pc:sldChg>
      <pc:sldChg chg="del">
        <pc:chgData name="Ben Jones (Ben Jones)" userId="e6e8a0f3-34fe-4d14-b7ab-3a9f1769fff2" providerId="ADAL" clId="{014A208C-71D7-40A5-9295-D811E515A970}" dt="2025-06-10T03:38:33.492" v="12" actId="47"/>
        <pc:sldMkLst>
          <pc:docMk/>
          <pc:sldMk cId="553467654" sldId="260"/>
        </pc:sldMkLst>
      </pc:sldChg>
      <pc:sldChg chg="del">
        <pc:chgData name="Ben Jones (Ben Jones)" userId="e6e8a0f3-34fe-4d14-b7ab-3a9f1769fff2" providerId="ADAL" clId="{014A208C-71D7-40A5-9295-D811E515A970}" dt="2025-06-10T03:38:36.213" v="15" actId="47"/>
        <pc:sldMkLst>
          <pc:docMk/>
          <pc:sldMk cId="3817010905" sldId="261"/>
        </pc:sldMkLst>
      </pc:sldChg>
      <pc:sldChg chg="del">
        <pc:chgData name="Ben Jones (Ben Jones)" userId="e6e8a0f3-34fe-4d14-b7ab-3a9f1769fff2" providerId="ADAL" clId="{014A208C-71D7-40A5-9295-D811E515A970}" dt="2025-06-10T03:38:34.351" v="14" actId="47"/>
        <pc:sldMkLst>
          <pc:docMk/>
          <pc:sldMk cId="4120231659" sldId="262"/>
        </pc:sldMkLst>
      </pc:sldChg>
      <pc:sldChg chg="del">
        <pc:chgData name="Ben Jones (Ben Jones)" userId="e6e8a0f3-34fe-4d14-b7ab-3a9f1769fff2" providerId="ADAL" clId="{014A208C-71D7-40A5-9295-D811E515A970}" dt="2025-06-10T03:38:33.961" v="13" actId="47"/>
        <pc:sldMkLst>
          <pc:docMk/>
          <pc:sldMk cId="3146773800" sldId="263"/>
        </pc:sldMkLst>
      </pc:sldChg>
    </pc:docChg>
  </pc:docChgLst>
  <pc:docChgLst>
    <pc:chgData name="Ben Jones (Ben Jones)" userId="e6e8a0f3-34fe-4d14-b7ab-3a9f1769fff2" providerId="ADAL" clId="{B204C6DB-D499-4973-8E04-3A79F73ABFFA}"/>
    <pc:docChg chg="undo custSel addSld delSld modSld sldOrd">
      <pc:chgData name="Ben Jones (Ben Jones)" userId="e6e8a0f3-34fe-4d14-b7ab-3a9f1769fff2" providerId="ADAL" clId="{B204C6DB-D499-4973-8E04-3A79F73ABFFA}" dt="2025-06-14T12:34:10.064" v="1405" actId="478"/>
      <pc:docMkLst>
        <pc:docMk/>
      </pc:docMkLst>
      <pc:sldChg chg="addSp delSp modSp mod modNotesTx">
        <pc:chgData name="Ben Jones (Ben Jones)" userId="e6e8a0f3-34fe-4d14-b7ab-3a9f1769fff2" providerId="ADAL" clId="{B204C6DB-D499-4973-8E04-3A79F73ABFFA}" dt="2025-06-13T10:57:43.785" v="1243" actId="20577"/>
        <pc:sldMkLst>
          <pc:docMk/>
          <pc:sldMk cId="4046351447" sldId="256"/>
        </pc:sldMkLst>
        <pc:spChg chg="del">
          <ac:chgData name="Ben Jones (Ben Jones)" userId="e6e8a0f3-34fe-4d14-b7ab-3a9f1769fff2" providerId="ADAL" clId="{B204C6DB-D499-4973-8E04-3A79F73ABFFA}" dt="2025-06-13T10:57:16.872" v="1238" actId="478"/>
          <ac:spMkLst>
            <pc:docMk/>
            <pc:sldMk cId="4046351447" sldId="256"/>
            <ac:spMk id="2" creationId="{6C98E736-9C14-8B47-35EB-BD2CF5EF91B8}"/>
          </ac:spMkLst>
        </pc:spChg>
        <pc:spChg chg="del mod">
          <ac:chgData name="Ben Jones (Ben Jones)" userId="e6e8a0f3-34fe-4d14-b7ab-3a9f1769fff2" providerId="ADAL" clId="{B204C6DB-D499-4973-8E04-3A79F73ABFFA}" dt="2025-06-13T10:57:16.872" v="1238" actId="478"/>
          <ac:spMkLst>
            <pc:docMk/>
            <pc:sldMk cId="4046351447" sldId="256"/>
            <ac:spMk id="3" creationId="{2007677D-E31B-D163-E787-0648982398C7}"/>
          </ac:spMkLst>
        </pc:spChg>
        <pc:spChg chg="add mod">
          <ac:chgData name="Ben Jones (Ben Jones)" userId="e6e8a0f3-34fe-4d14-b7ab-3a9f1769fff2" providerId="ADAL" clId="{B204C6DB-D499-4973-8E04-3A79F73ABFFA}" dt="2025-06-13T10:57:16.872" v="1238" actId="478"/>
          <ac:spMkLst>
            <pc:docMk/>
            <pc:sldMk cId="4046351447" sldId="256"/>
            <ac:spMk id="6" creationId="{112394CD-CA19-1E44-4941-D2BE7EDFAF59}"/>
          </ac:spMkLst>
        </pc:spChg>
        <pc:spChg chg="add mod">
          <ac:chgData name="Ben Jones (Ben Jones)" userId="e6e8a0f3-34fe-4d14-b7ab-3a9f1769fff2" providerId="ADAL" clId="{B204C6DB-D499-4973-8E04-3A79F73ABFFA}" dt="2025-06-13T10:57:16.872" v="1238" actId="478"/>
          <ac:spMkLst>
            <pc:docMk/>
            <pc:sldMk cId="4046351447" sldId="256"/>
            <ac:spMk id="8" creationId="{637903A1-1796-441F-B64C-7F112EFBD0A8}"/>
          </ac:spMkLst>
        </pc:spChg>
        <pc:spChg chg="add mod">
          <ac:chgData name="Ben Jones (Ben Jones)" userId="e6e8a0f3-34fe-4d14-b7ab-3a9f1769fff2" providerId="ADAL" clId="{B204C6DB-D499-4973-8E04-3A79F73ABFFA}" dt="2025-06-13T10:57:17.697" v="1239"/>
          <ac:spMkLst>
            <pc:docMk/>
            <pc:sldMk cId="4046351447" sldId="256"/>
            <ac:spMk id="9" creationId="{C39D35B2-8A48-2024-6314-21FFB27ACF3C}"/>
          </ac:spMkLst>
        </pc:spChg>
        <pc:spChg chg="add mod">
          <ac:chgData name="Ben Jones (Ben Jones)" userId="e6e8a0f3-34fe-4d14-b7ab-3a9f1769fff2" providerId="ADAL" clId="{B204C6DB-D499-4973-8E04-3A79F73ABFFA}" dt="2025-06-13T10:57:17.697" v="1239"/>
          <ac:spMkLst>
            <pc:docMk/>
            <pc:sldMk cId="4046351447" sldId="256"/>
            <ac:spMk id="11" creationId="{35091C71-B93C-E167-DED4-36B0DBDD2D2B}"/>
          </ac:spMkLst>
        </pc:spChg>
        <pc:spChg chg="add mod">
          <ac:chgData name="Ben Jones (Ben Jones)" userId="e6e8a0f3-34fe-4d14-b7ab-3a9f1769fff2" providerId="ADAL" clId="{B204C6DB-D499-4973-8E04-3A79F73ABFFA}" dt="2025-06-13T10:57:17.697" v="1239"/>
          <ac:spMkLst>
            <pc:docMk/>
            <pc:sldMk cId="4046351447" sldId="256"/>
            <ac:spMk id="12" creationId="{EDED8B65-2537-DDCD-8DC4-8657908A2745}"/>
          </ac:spMkLst>
        </pc:spChg>
        <pc:spChg chg="add mod">
          <ac:chgData name="Ben Jones (Ben Jones)" userId="e6e8a0f3-34fe-4d14-b7ab-3a9f1769fff2" providerId="ADAL" clId="{B204C6DB-D499-4973-8E04-3A79F73ABFFA}" dt="2025-06-13T10:57:43.785" v="1243" actId="20577"/>
          <ac:spMkLst>
            <pc:docMk/>
            <pc:sldMk cId="4046351447" sldId="256"/>
            <ac:spMk id="13" creationId="{B6C9C1A7-B437-9F4D-EFEC-8A2AF2235767}"/>
          </ac:spMkLst>
        </pc:spChg>
        <pc:picChg chg="add del mod">
          <ac:chgData name="Ben Jones (Ben Jones)" userId="e6e8a0f3-34fe-4d14-b7ab-3a9f1769fff2" providerId="ADAL" clId="{B204C6DB-D499-4973-8E04-3A79F73ABFFA}" dt="2025-06-13T10:57:16.872" v="1238" actId="478"/>
          <ac:picMkLst>
            <pc:docMk/>
            <pc:sldMk cId="4046351447" sldId="256"/>
            <ac:picMk id="4" creationId="{E00F1B21-E16E-D679-0B74-A727EC001699}"/>
          </ac:picMkLst>
        </pc:picChg>
        <pc:picChg chg="add mod">
          <ac:chgData name="Ben Jones (Ben Jones)" userId="e6e8a0f3-34fe-4d14-b7ab-3a9f1769fff2" providerId="ADAL" clId="{B204C6DB-D499-4973-8E04-3A79F73ABFFA}" dt="2025-06-13T10:57:17.697" v="1239"/>
          <ac:picMkLst>
            <pc:docMk/>
            <pc:sldMk cId="4046351447" sldId="256"/>
            <ac:picMk id="10" creationId="{B38FA10A-7750-A55D-39F0-AC21AF9EFB96}"/>
          </ac:picMkLst>
        </pc:picChg>
        <pc:picChg chg="add mod">
          <ac:chgData name="Ben Jones (Ben Jones)" userId="e6e8a0f3-34fe-4d14-b7ab-3a9f1769fff2" providerId="ADAL" clId="{B204C6DB-D499-4973-8E04-3A79F73ABFFA}" dt="2025-06-13T10:57:17.697" v="1239"/>
          <ac:picMkLst>
            <pc:docMk/>
            <pc:sldMk cId="4046351447" sldId="256"/>
            <ac:picMk id="14" creationId="{FD8A6830-18D3-3A45-0F8A-71B63F02F044}"/>
          </ac:picMkLst>
        </pc:picChg>
      </pc:sldChg>
      <pc:sldChg chg="ord">
        <pc:chgData name="Ben Jones (Ben Jones)" userId="e6e8a0f3-34fe-4d14-b7ab-3a9f1769fff2" providerId="ADAL" clId="{B204C6DB-D499-4973-8E04-3A79F73ABFFA}" dt="2025-06-13T10:36:29.094" v="1222"/>
        <pc:sldMkLst>
          <pc:docMk/>
          <pc:sldMk cId="137375155" sldId="257"/>
        </pc:sldMkLst>
      </pc:sldChg>
      <pc:sldChg chg="modSp mod modNotesTx">
        <pc:chgData name="Ben Jones (Ben Jones)" userId="e6e8a0f3-34fe-4d14-b7ab-3a9f1769fff2" providerId="ADAL" clId="{B204C6DB-D499-4973-8E04-3A79F73ABFFA}" dt="2025-06-13T10:36:34.689" v="1236" actId="20577"/>
        <pc:sldMkLst>
          <pc:docMk/>
          <pc:sldMk cId="3635014069" sldId="258"/>
        </pc:sldMkLst>
        <pc:spChg chg="mod">
          <ac:chgData name="Ben Jones (Ben Jones)" userId="e6e8a0f3-34fe-4d14-b7ab-3a9f1769fff2" providerId="ADAL" clId="{B204C6DB-D499-4973-8E04-3A79F73ABFFA}" dt="2025-06-11T11:41:55.798" v="966" actId="20577"/>
          <ac:spMkLst>
            <pc:docMk/>
            <pc:sldMk cId="3635014069" sldId="258"/>
            <ac:spMk id="6" creationId="{1E0B453A-CD21-CEA9-19F5-A9097CDD28B8}"/>
          </ac:spMkLst>
        </pc:spChg>
      </pc:sldChg>
      <pc:sldChg chg="addSp delSp modSp mod chgLayout">
        <pc:chgData name="Ben Jones (Ben Jones)" userId="e6e8a0f3-34fe-4d14-b7ab-3a9f1769fff2" providerId="ADAL" clId="{B204C6DB-D499-4973-8E04-3A79F73ABFFA}" dt="2025-06-11T11:32:24.009" v="303" actId="20577"/>
        <pc:sldMkLst>
          <pc:docMk/>
          <pc:sldMk cId="3539071505" sldId="261"/>
        </pc:sldMkLst>
        <pc:spChg chg="add mod ord">
          <ac:chgData name="Ben Jones (Ben Jones)" userId="e6e8a0f3-34fe-4d14-b7ab-3a9f1769fff2" providerId="ADAL" clId="{B204C6DB-D499-4973-8E04-3A79F73ABFFA}" dt="2025-06-11T11:32:24.009" v="303" actId="20577"/>
          <ac:spMkLst>
            <pc:docMk/>
            <pc:sldMk cId="3539071505" sldId="261"/>
            <ac:spMk id="2" creationId="{4481EFF5-5670-D5D5-E8BD-822601FCA247}"/>
          </ac:spMkLst>
        </pc:spChg>
        <pc:spChg chg="mod ord">
          <ac:chgData name="Ben Jones (Ben Jones)" userId="e6e8a0f3-34fe-4d14-b7ab-3a9f1769fff2" providerId="ADAL" clId="{B204C6DB-D499-4973-8E04-3A79F73ABFFA}" dt="2025-06-10T11:48:59.577" v="114" actId="700"/>
          <ac:spMkLst>
            <pc:docMk/>
            <pc:sldMk cId="3539071505" sldId="261"/>
            <ac:spMk id="5" creationId="{D486937B-AE08-CEA9-288B-A7E12B6EEC9E}"/>
          </ac:spMkLst>
        </pc:spChg>
      </pc:sldChg>
      <pc:sldChg chg="modSp del mod">
        <pc:chgData name="Ben Jones (Ben Jones)" userId="e6e8a0f3-34fe-4d14-b7ab-3a9f1769fff2" providerId="ADAL" clId="{B204C6DB-D499-4973-8E04-3A79F73ABFFA}" dt="2025-06-11T11:38:46.312" v="491" actId="2696"/>
        <pc:sldMkLst>
          <pc:docMk/>
          <pc:sldMk cId="1175822862" sldId="263"/>
        </pc:sldMkLst>
      </pc:sldChg>
      <pc:sldChg chg="addSp delSp modSp add mod">
        <pc:chgData name="Ben Jones (Ben Jones)" userId="e6e8a0f3-34fe-4d14-b7ab-3a9f1769fff2" providerId="ADAL" clId="{B204C6DB-D499-4973-8E04-3A79F73ABFFA}" dt="2025-06-11T11:33:19.543" v="381" actId="20577"/>
        <pc:sldMkLst>
          <pc:docMk/>
          <pc:sldMk cId="549990195" sldId="264"/>
        </pc:sldMkLst>
        <pc:spChg chg="mod">
          <ac:chgData name="Ben Jones (Ben Jones)" userId="e6e8a0f3-34fe-4d14-b7ab-3a9f1769fff2" providerId="ADAL" clId="{B204C6DB-D499-4973-8E04-3A79F73ABFFA}" dt="2025-06-11T11:31:42.606" v="246" actId="20577"/>
          <ac:spMkLst>
            <pc:docMk/>
            <pc:sldMk cId="549990195" sldId="264"/>
            <ac:spMk id="7" creationId="{A5E19FFB-3D8F-DB03-B38B-27FE43EC06C8}"/>
          </ac:spMkLst>
        </pc:spChg>
        <pc:spChg chg="mod">
          <ac:chgData name="Ben Jones (Ben Jones)" userId="e6e8a0f3-34fe-4d14-b7ab-3a9f1769fff2" providerId="ADAL" clId="{B204C6DB-D499-4973-8E04-3A79F73ABFFA}" dt="2025-06-11T11:33:19.543" v="381" actId="20577"/>
          <ac:spMkLst>
            <pc:docMk/>
            <pc:sldMk cId="549990195" sldId="264"/>
            <ac:spMk id="10" creationId="{400FA594-97CE-8BD3-D0B0-58075BCDEA2F}"/>
          </ac:spMkLst>
        </pc:spChg>
        <pc:picChg chg="add mod">
          <ac:chgData name="Ben Jones (Ben Jones)" userId="e6e8a0f3-34fe-4d14-b7ab-3a9f1769fff2" providerId="ADAL" clId="{B204C6DB-D499-4973-8E04-3A79F73ABFFA}" dt="2025-06-11T11:31:11.458" v="234" actId="1076"/>
          <ac:picMkLst>
            <pc:docMk/>
            <pc:sldMk cId="549990195" sldId="264"/>
            <ac:picMk id="3" creationId="{0A4946D7-D489-5D8A-F199-89C94DED1838}"/>
          </ac:picMkLst>
        </pc:picChg>
      </pc:sldChg>
      <pc:sldChg chg="addSp delSp modSp del mod modClrScheme chgLayout">
        <pc:chgData name="Ben Jones (Ben Jones)" userId="e6e8a0f3-34fe-4d14-b7ab-3a9f1769fff2" providerId="ADAL" clId="{B204C6DB-D499-4973-8E04-3A79F73ABFFA}" dt="2025-06-11T10:49:00.278" v="225" actId="2696"/>
        <pc:sldMkLst>
          <pc:docMk/>
          <pc:sldMk cId="2546578239" sldId="265"/>
        </pc:sldMkLst>
      </pc:sldChg>
      <pc:sldChg chg="addSp delSp modSp del mod">
        <pc:chgData name="Ben Jones (Ben Jones)" userId="e6e8a0f3-34fe-4d14-b7ab-3a9f1769fff2" providerId="ADAL" clId="{B204C6DB-D499-4973-8E04-3A79F73ABFFA}" dt="2025-06-11T10:49:00.278" v="225" actId="2696"/>
        <pc:sldMkLst>
          <pc:docMk/>
          <pc:sldMk cId="2628338777" sldId="266"/>
        </pc:sldMkLst>
      </pc:sldChg>
      <pc:sldChg chg="addSp modSp new mod modAnim">
        <pc:chgData name="Ben Jones (Ben Jones)" userId="e6e8a0f3-34fe-4d14-b7ab-3a9f1769fff2" providerId="ADAL" clId="{B204C6DB-D499-4973-8E04-3A79F73ABFFA}" dt="2025-06-14T10:56:10.953" v="1404" actId="6549"/>
        <pc:sldMkLst>
          <pc:docMk/>
          <pc:sldMk cId="525501252" sldId="267"/>
        </pc:sldMkLst>
        <pc:spChg chg="mod">
          <ac:chgData name="Ben Jones (Ben Jones)" userId="e6e8a0f3-34fe-4d14-b7ab-3a9f1769fff2" providerId="ADAL" clId="{B204C6DB-D499-4973-8E04-3A79F73ABFFA}" dt="2025-06-11T11:43:45.421" v="1047" actId="6549"/>
          <ac:spMkLst>
            <pc:docMk/>
            <pc:sldMk cId="525501252" sldId="267"/>
            <ac:spMk id="2" creationId="{4E39B84F-40E2-A933-0A0B-26AE4074B21B}"/>
          </ac:spMkLst>
        </pc:spChg>
        <pc:spChg chg="mod">
          <ac:chgData name="Ben Jones (Ben Jones)" userId="e6e8a0f3-34fe-4d14-b7ab-3a9f1769fff2" providerId="ADAL" clId="{B204C6DB-D499-4973-8E04-3A79F73ABFFA}" dt="2025-06-14T10:56:10.953" v="1404" actId="6549"/>
          <ac:spMkLst>
            <pc:docMk/>
            <pc:sldMk cId="525501252" sldId="267"/>
            <ac:spMk id="3" creationId="{55D2AEAE-B87B-B831-1DC0-2D5719D54B21}"/>
          </ac:spMkLst>
        </pc:spChg>
        <pc:picChg chg="add mod">
          <ac:chgData name="Ben Jones (Ben Jones)" userId="e6e8a0f3-34fe-4d14-b7ab-3a9f1769fff2" providerId="ADAL" clId="{B204C6DB-D499-4973-8E04-3A79F73ABFFA}" dt="2025-06-14T10:56:04.872" v="1402"/>
          <ac:picMkLst>
            <pc:docMk/>
            <pc:sldMk cId="525501252" sldId="267"/>
            <ac:picMk id="4" creationId="{4873DE84-58B7-1341-F1C1-B7963AC37102}"/>
          </ac:picMkLst>
        </pc:picChg>
      </pc:sldChg>
      <pc:sldChg chg="new del">
        <pc:chgData name="Ben Jones (Ben Jones)" userId="e6e8a0f3-34fe-4d14-b7ab-3a9f1769fff2" providerId="ADAL" clId="{B204C6DB-D499-4973-8E04-3A79F73ABFFA}" dt="2025-06-11T11:32:16.501" v="300" actId="2696"/>
        <pc:sldMkLst>
          <pc:docMk/>
          <pc:sldMk cId="2169144447" sldId="268"/>
        </pc:sldMkLst>
      </pc:sldChg>
      <pc:sldChg chg="new del">
        <pc:chgData name="Ben Jones (Ben Jones)" userId="e6e8a0f3-34fe-4d14-b7ab-3a9f1769fff2" providerId="ADAL" clId="{B204C6DB-D499-4973-8E04-3A79F73ABFFA}" dt="2025-06-11T11:32:35.840" v="305" actId="2696"/>
        <pc:sldMkLst>
          <pc:docMk/>
          <pc:sldMk cId="2175146618" sldId="268"/>
        </pc:sldMkLst>
      </pc:sldChg>
      <pc:sldChg chg="add del">
        <pc:chgData name="Ben Jones (Ben Jones)" userId="e6e8a0f3-34fe-4d14-b7ab-3a9f1769fff2" providerId="ADAL" clId="{B204C6DB-D499-4973-8E04-3A79F73ABFFA}" dt="2025-06-11T11:33:30.410" v="383"/>
        <pc:sldMkLst>
          <pc:docMk/>
          <pc:sldMk cId="3160910607" sldId="268"/>
        </pc:sldMkLst>
      </pc:sldChg>
      <pc:sldChg chg="new del">
        <pc:chgData name="Ben Jones (Ben Jones)" userId="e6e8a0f3-34fe-4d14-b7ab-3a9f1769fff2" providerId="ADAL" clId="{B204C6DB-D499-4973-8E04-3A79F73ABFFA}" dt="2025-06-11T11:33:44.519" v="385" actId="47"/>
        <pc:sldMkLst>
          <pc:docMk/>
          <pc:sldMk cId="3910445710" sldId="268"/>
        </pc:sldMkLst>
      </pc:sldChg>
      <pc:sldChg chg="addSp modSp add mod modAnim">
        <pc:chgData name="Ben Jones (Ben Jones)" userId="e6e8a0f3-34fe-4d14-b7ab-3a9f1769fff2" providerId="ADAL" clId="{B204C6DB-D499-4973-8E04-3A79F73ABFFA}" dt="2025-06-14T07:43:38.674" v="1244"/>
        <pc:sldMkLst>
          <pc:docMk/>
          <pc:sldMk cId="1200987726" sldId="277"/>
        </pc:sldMkLst>
        <pc:spChg chg="mod">
          <ac:chgData name="Ben Jones (Ben Jones)" userId="e6e8a0f3-34fe-4d14-b7ab-3a9f1769fff2" providerId="ADAL" clId="{B204C6DB-D499-4973-8E04-3A79F73ABFFA}" dt="2025-06-11T11:34:00.734" v="417" actId="20577"/>
          <ac:spMkLst>
            <pc:docMk/>
            <pc:sldMk cId="1200987726" sldId="277"/>
            <ac:spMk id="2" creationId="{44375452-9F4E-B055-718A-F19667AF518D}"/>
          </ac:spMkLst>
        </pc:spChg>
        <pc:spChg chg="mod">
          <ac:chgData name="Ben Jones (Ben Jones)" userId="e6e8a0f3-34fe-4d14-b7ab-3a9f1769fff2" providerId="ADAL" clId="{B204C6DB-D499-4973-8E04-3A79F73ABFFA}" dt="2025-06-11T13:06:15.012" v="1049" actId="948"/>
          <ac:spMkLst>
            <pc:docMk/>
            <pc:sldMk cId="1200987726" sldId="277"/>
            <ac:spMk id="3" creationId="{DD04821B-3CDE-B72D-FD94-23B33CD0F272}"/>
          </ac:spMkLst>
        </pc:spChg>
        <pc:picChg chg="add mod">
          <ac:chgData name="Ben Jones (Ben Jones)" userId="e6e8a0f3-34fe-4d14-b7ab-3a9f1769fff2" providerId="ADAL" clId="{B204C6DB-D499-4973-8E04-3A79F73ABFFA}" dt="2025-06-14T07:43:38.674" v="1244"/>
          <ac:picMkLst>
            <pc:docMk/>
            <pc:sldMk cId="1200987726" sldId="277"/>
            <ac:picMk id="4" creationId="{8C5C6E75-0015-4C9F-E276-91CD8F979756}"/>
          </ac:picMkLst>
        </pc:picChg>
      </pc:sldChg>
      <pc:sldChg chg="new del">
        <pc:chgData name="Ben Jones (Ben Jones)" userId="e6e8a0f3-34fe-4d14-b7ab-3a9f1769fff2" providerId="ADAL" clId="{B204C6DB-D499-4973-8E04-3A79F73ABFFA}" dt="2025-06-11T11:35:40.325" v="424" actId="47"/>
        <pc:sldMkLst>
          <pc:docMk/>
          <pc:sldMk cId="2206813905" sldId="278"/>
        </pc:sldMkLst>
      </pc:sldChg>
      <pc:sldChg chg="add modNotesTx">
        <pc:chgData name="Ben Jones (Ben Jones)" userId="e6e8a0f3-34fe-4d14-b7ab-3a9f1769fff2" providerId="ADAL" clId="{B204C6DB-D499-4973-8E04-3A79F73ABFFA}" dt="2025-06-14T10:55:54.006" v="1401" actId="20577"/>
        <pc:sldMkLst>
          <pc:docMk/>
          <pc:sldMk cId="2996147905" sldId="278"/>
        </pc:sldMkLst>
      </pc:sldChg>
      <pc:sldChg chg="addSp modSp add mod modAnim">
        <pc:chgData name="Ben Jones (Ben Jones)" userId="e6e8a0f3-34fe-4d14-b7ab-3a9f1769fff2" providerId="ADAL" clId="{B204C6DB-D499-4973-8E04-3A79F73ABFFA}" dt="2025-06-14T07:43:41.451" v="1245"/>
        <pc:sldMkLst>
          <pc:docMk/>
          <pc:sldMk cId="3677520736" sldId="279"/>
        </pc:sldMkLst>
        <pc:spChg chg="mod">
          <ac:chgData name="Ben Jones (Ben Jones)" userId="e6e8a0f3-34fe-4d14-b7ab-3a9f1769fff2" providerId="ADAL" clId="{B204C6DB-D499-4973-8E04-3A79F73ABFFA}" dt="2025-06-11T13:06:23.043" v="1050" actId="948"/>
          <ac:spMkLst>
            <pc:docMk/>
            <pc:sldMk cId="3677520736" sldId="279"/>
            <ac:spMk id="3" creationId="{DD04821B-3CDE-B72D-FD94-23B33CD0F272}"/>
          </ac:spMkLst>
        </pc:spChg>
        <pc:picChg chg="add mod">
          <ac:chgData name="Ben Jones (Ben Jones)" userId="e6e8a0f3-34fe-4d14-b7ab-3a9f1769fff2" providerId="ADAL" clId="{B204C6DB-D499-4973-8E04-3A79F73ABFFA}" dt="2025-06-14T07:43:41.451" v="1245"/>
          <ac:picMkLst>
            <pc:docMk/>
            <pc:sldMk cId="3677520736" sldId="279"/>
            <ac:picMk id="4" creationId="{D7E496EE-30AB-93AB-E3AA-6DA52C30D2B7}"/>
          </ac:picMkLst>
        </pc:picChg>
      </pc:sldChg>
      <pc:sldChg chg="addSp modSp add mod modAnim">
        <pc:chgData name="Ben Jones (Ben Jones)" userId="e6e8a0f3-34fe-4d14-b7ab-3a9f1769fff2" providerId="ADAL" clId="{B204C6DB-D499-4973-8E04-3A79F73ABFFA}" dt="2025-06-14T07:43:43.920" v="1246"/>
        <pc:sldMkLst>
          <pc:docMk/>
          <pc:sldMk cId="578616549" sldId="280"/>
        </pc:sldMkLst>
        <pc:spChg chg="mod">
          <ac:chgData name="Ben Jones (Ben Jones)" userId="e6e8a0f3-34fe-4d14-b7ab-3a9f1769fff2" providerId="ADAL" clId="{B204C6DB-D499-4973-8E04-3A79F73ABFFA}" dt="2025-06-11T11:38:38.123" v="490" actId="20577"/>
          <ac:spMkLst>
            <pc:docMk/>
            <pc:sldMk cId="578616549" sldId="280"/>
            <ac:spMk id="2" creationId="{F9FE0DCF-3041-CDCF-80AB-ED8FCDC760F2}"/>
          </ac:spMkLst>
        </pc:spChg>
        <pc:spChg chg="mod">
          <ac:chgData name="Ben Jones (Ben Jones)" userId="e6e8a0f3-34fe-4d14-b7ab-3a9f1769fff2" providerId="ADAL" clId="{B204C6DB-D499-4973-8E04-3A79F73ABFFA}" dt="2025-06-11T13:06:32.009" v="1051" actId="948"/>
          <ac:spMkLst>
            <pc:docMk/>
            <pc:sldMk cId="578616549" sldId="280"/>
            <ac:spMk id="3" creationId="{80B035CA-EE87-9CA8-8176-1BB1833A59B1}"/>
          </ac:spMkLst>
        </pc:spChg>
        <pc:picChg chg="add mod">
          <ac:chgData name="Ben Jones (Ben Jones)" userId="e6e8a0f3-34fe-4d14-b7ab-3a9f1769fff2" providerId="ADAL" clId="{B204C6DB-D499-4973-8E04-3A79F73ABFFA}" dt="2025-06-14T07:43:43.920" v="1246"/>
          <ac:picMkLst>
            <pc:docMk/>
            <pc:sldMk cId="578616549" sldId="280"/>
            <ac:picMk id="4" creationId="{6BBE5FF9-FFDE-EADA-33AC-3B6FE665BDB0}"/>
          </ac:picMkLst>
        </pc:picChg>
      </pc:sldChg>
      <pc:sldChg chg="new del">
        <pc:chgData name="Ben Jones (Ben Jones)" userId="e6e8a0f3-34fe-4d14-b7ab-3a9f1769fff2" providerId="ADAL" clId="{B204C6DB-D499-4973-8E04-3A79F73ABFFA}" dt="2025-06-11T11:42:13.934" v="968" actId="2696"/>
        <pc:sldMkLst>
          <pc:docMk/>
          <pc:sldMk cId="630638452" sldId="281"/>
        </pc:sldMkLst>
      </pc:sldChg>
      <pc:sldChg chg="addSp modSp add mod modAnim">
        <pc:chgData name="Ben Jones (Ben Jones)" userId="e6e8a0f3-34fe-4d14-b7ab-3a9f1769fff2" providerId="ADAL" clId="{B204C6DB-D499-4973-8E04-3A79F73ABFFA}" dt="2025-06-14T07:43:46.275" v="1247"/>
        <pc:sldMkLst>
          <pc:docMk/>
          <pc:sldMk cId="1316196699" sldId="281"/>
        </pc:sldMkLst>
        <pc:spChg chg="mod">
          <ac:chgData name="Ben Jones (Ben Jones)" userId="e6e8a0f3-34fe-4d14-b7ab-3a9f1769fff2" providerId="ADAL" clId="{B204C6DB-D499-4973-8E04-3A79F73ABFFA}" dt="2025-06-11T11:42:49.704" v="1040" actId="20577"/>
          <ac:spMkLst>
            <pc:docMk/>
            <pc:sldMk cId="1316196699" sldId="281"/>
            <ac:spMk id="2" creationId="{09DFCA04-40AB-1DE0-594C-0D03D162C05F}"/>
          </ac:spMkLst>
        </pc:spChg>
        <pc:spChg chg="mod">
          <ac:chgData name="Ben Jones (Ben Jones)" userId="e6e8a0f3-34fe-4d14-b7ab-3a9f1769fff2" providerId="ADAL" clId="{B204C6DB-D499-4973-8E04-3A79F73ABFFA}" dt="2025-06-11T13:06:38.917" v="1052" actId="948"/>
          <ac:spMkLst>
            <pc:docMk/>
            <pc:sldMk cId="1316196699" sldId="281"/>
            <ac:spMk id="3" creationId="{102FF016-33CC-9E9D-4289-DAEF58DEB8BB}"/>
          </ac:spMkLst>
        </pc:spChg>
        <pc:picChg chg="add mod">
          <ac:chgData name="Ben Jones (Ben Jones)" userId="e6e8a0f3-34fe-4d14-b7ab-3a9f1769fff2" providerId="ADAL" clId="{B204C6DB-D499-4973-8E04-3A79F73ABFFA}" dt="2025-06-14T07:43:46.275" v="1247"/>
          <ac:picMkLst>
            <pc:docMk/>
            <pc:sldMk cId="1316196699" sldId="281"/>
            <ac:picMk id="4" creationId="{B903E27E-2A17-8775-A86F-790E33D58FED}"/>
          </ac:picMkLst>
        </pc:picChg>
      </pc:sldChg>
      <pc:sldChg chg="new del">
        <pc:chgData name="Ben Jones (Ben Jones)" userId="e6e8a0f3-34fe-4d14-b7ab-3a9f1769fff2" providerId="ADAL" clId="{B204C6DB-D499-4973-8E04-3A79F73ABFFA}" dt="2025-06-11T11:42:20.571" v="970" actId="680"/>
        <pc:sldMkLst>
          <pc:docMk/>
          <pc:sldMk cId="2510481312" sldId="281"/>
        </pc:sldMkLst>
      </pc:sldChg>
      <pc:sldChg chg="addSp delSp modSp new mod modClrScheme chgLayout">
        <pc:chgData name="Ben Jones (Ben Jones)" userId="e6e8a0f3-34fe-4d14-b7ab-3a9f1769fff2" providerId="ADAL" clId="{B204C6DB-D499-4973-8E04-3A79F73ABFFA}" dt="2025-06-14T12:34:10.064" v="1405" actId="478"/>
        <pc:sldMkLst>
          <pc:docMk/>
          <pc:sldMk cId="3030523290" sldId="282"/>
        </pc:sldMkLst>
        <pc:spChg chg="del">
          <ac:chgData name="Ben Jones (Ben Jones)" userId="e6e8a0f3-34fe-4d14-b7ab-3a9f1769fff2" providerId="ADAL" clId="{B204C6DB-D499-4973-8E04-3A79F73ABFFA}" dt="2025-06-13T10:28:31.329" v="1054" actId="700"/>
          <ac:spMkLst>
            <pc:docMk/>
            <pc:sldMk cId="3030523290" sldId="282"/>
            <ac:spMk id="2" creationId="{AF295FF7-1F6B-9BAE-E1BB-F3FBC840EC09}"/>
          </ac:spMkLst>
        </pc:spChg>
        <pc:spChg chg="del">
          <ac:chgData name="Ben Jones (Ben Jones)" userId="e6e8a0f3-34fe-4d14-b7ab-3a9f1769fff2" providerId="ADAL" clId="{B204C6DB-D499-4973-8E04-3A79F73ABFFA}" dt="2025-06-13T10:28:31.329" v="1054" actId="700"/>
          <ac:spMkLst>
            <pc:docMk/>
            <pc:sldMk cId="3030523290" sldId="282"/>
            <ac:spMk id="3" creationId="{8F651CCD-D6ED-92BC-04FB-3D957151B2FF}"/>
          </ac:spMkLst>
        </pc:spChg>
        <pc:picChg chg="add del mod">
          <ac:chgData name="Ben Jones (Ben Jones)" userId="e6e8a0f3-34fe-4d14-b7ab-3a9f1769fff2" providerId="ADAL" clId="{B204C6DB-D499-4973-8E04-3A79F73ABFFA}" dt="2025-06-14T12:34:10.064" v="1405" actId="478"/>
          <ac:picMkLst>
            <pc:docMk/>
            <pc:sldMk cId="3030523290" sldId="282"/>
            <ac:picMk id="5" creationId="{630AB8AE-54EC-F0B5-6E01-4FFDC41038B6}"/>
          </ac:picMkLst>
        </pc:picChg>
      </pc:sldChg>
      <pc:sldChg chg="new del">
        <pc:chgData name="Ben Jones (Ben Jones)" userId="e6e8a0f3-34fe-4d14-b7ab-3a9f1769fff2" providerId="ADAL" clId="{B204C6DB-D499-4973-8E04-3A79F73ABFFA}" dt="2025-06-14T10:52:57.985" v="1252" actId="2696"/>
        <pc:sldMkLst>
          <pc:docMk/>
          <pc:sldMk cId="3601593693" sldId="283"/>
        </pc:sldMkLst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816EB-9EC6-46C7-A07D-184D41C3E77B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82799A-3F89-40CE-9FA4-A7713206EC4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1841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82799A-3F89-40CE-9FA4-A7713206EC48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7014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Today we will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82799A-3F89-40CE-9FA4-A7713206EC48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52511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this example as a template write developer documentation</a:t>
            </a:r>
          </a:p>
          <a:p>
            <a:r>
              <a:rPr lang="en-US" dirty="0"/>
              <a:t>For your Led Light Class</a:t>
            </a:r>
          </a:p>
          <a:p>
            <a:r>
              <a:rPr lang="en-US" dirty="0"/>
              <a:t>Your documentation should describe the purpose/why</a:t>
            </a:r>
          </a:p>
          <a:p>
            <a:r>
              <a:rPr lang="en-US" dirty="0"/>
              <a:t>not the implementation/how</a:t>
            </a:r>
          </a:p>
          <a:p>
            <a:r>
              <a:rPr lang="en-US" dirty="0"/>
              <a:t>“</a:t>
            </a:r>
            <a:r>
              <a:rPr lang="en-US" dirty="0">
                <a:effectLst/>
              </a:rPr>
              <a:t>Turn the LED on.</a:t>
            </a:r>
          </a:p>
          <a:p>
            <a:r>
              <a:rPr lang="en-US" dirty="0">
                <a:effectLst/>
              </a:rPr>
              <a:t>Overrides the </a:t>
            </a:r>
            <a:r>
              <a:rPr lang="en-US" dirty="0" err="1">
                <a:effectLst/>
              </a:rPr>
              <a:t>Pin.on</a:t>
            </a:r>
            <a:r>
              <a:rPr lang="en-US" dirty="0">
                <a:effectLst/>
              </a:rPr>
              <a:t>() method to provide additional debug output.</a:t>
            </a:r>
            <a:r>
              <a:rPr lang="en-US" dirty="0"/>
              <a:t>”</a:t>
            </a:r>
          </a:p>
          <a:p>
            <a:r>
              <a:rPr lang="en-US" dirty="0"/>
              <a:t> is good documentation As it describes the purpose of method</a:t>
            </a:r>
          </a:p>
          <a:p>
            <a:r>
              <a:rPr lang="en-US" dirty="0"/>
              <a:t>Compared to </a:t>
            </a:r>
          </a:p>
          <a:p>
            <a:r>
              <a:rPr lang="en-US" dirty="0"/>
              <a:t>“Set pin high or low” is poor documentation</a:t>
            </a:r>
          </a:p>
          <a:p>
            <a:r>
              <a:rPr lang="en-US" dirty="0"/>
              <a:t>As it just states what the method does</a:t>
            </a:r>
          </a:p>
          <a:p>
            <a:r>
              <a:rPr lang="en-US" dirty="0"/>
              <a:t>Which is </a:t>
            </a:r>
            <a:r>
              <a:rPr lang="en-US" dirty="0" err="1"/>
              <a:t>unessessary</a:t>
            </a:r>
            <a:r>
              <a:rPr lang="en-US" dirty="0"/>
              <a:t> as it can be understood by reading the method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72A526-8CC3-40C0-BC7B-734502BDAE8B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357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84308-54A0-119D-9883-92C814946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1D6A3-FCC9-D117-00EC-40134F447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53241-DD48-0333-BA15-B8B8352A5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4E73C-5503-1BAD-DC16-CB4BF7B21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8DEEC-EEAE-2E70-1B61-944B4AEB9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1447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D834F-86E5-1E9E-1F96-CD35DF88A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F383D-BE19-9205-9EFD-4E6D30D08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D40C3-0338-8995-A11F-F8F58C5C7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7C384-11FD-F23C-F7CB-1B88B6C53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0D8E2-0FD5-BEE3-CC96-6FDD8746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1848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D4AA2A-E03E-A45D-C368-544452F521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65554-910C-28B3-40A3-CA30A6190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A9195-2449-185F-3DE3-FB24B3D8B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91B94-BC61-DBC7-9F23-E8F2AA361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8086C-6DB3-DB44-BC00-166E82E47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704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CC81-21CC-D332-307D-BD4EABF1A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FA7DF-5C9D-7A48-2745-7675A491B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73FB9-4FBD-9EE8-8456-354BFA531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195EA-8662-9CC4-4225-780EE7109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A0348-5009-4A9B-7A99-B795B6EF2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503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570E9-24BA-BB3F-E6C2-CD847201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883D8-1AAA-42CC-F512-54FB95704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9A68C-C963-6665-F8FD-D9EB562B1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4C327-CC1C-2113-EB2F-A6A6E71B4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977CF-FB7E-F374-3B67-12AD96630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353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1999C-B8C1-859E-DB9B-505A99BA6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244E3-121D-727C-0F71-ADE6A75B5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1076F-FA43-A69E-7FE8-2EF7EBB14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A6777C-EDD1-88B1-6280-D63C2F4D8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A192A-E8F0-DE84-E52A-16A32700C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F2DA1-6A3B-A44B-846D-7A8B184E4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351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BE0C-D91C-F44D-DE2B-345E3D01B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F1603-4BC1-F055-BE92-ADAD40A8E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C800D-70E6-A094-F89B-9847465A1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DAF61F-2EAD-7756-D74E-8B5329C7C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12BD40-AA6E-2961-5F20-FDC9E10971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901010-AB65-6C52-8778-D807EC0B5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C94EDE-D963-EF8C-C931-AF017158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68741F-BCE0-695F-2A7A-8D6325207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2951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2B702-AE82-A5A1-108F-02EBABAC4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0BCBD3-3B7E-2BA7-C1D6-B02A3E6D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C6224-99C6-E978-E3E4-1BEA412E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38914-C755-58A7-D948-34F71C374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796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45AEE6-851D-8AE9-8802-B9BCFD51D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98ED46-E29A-E0DD-4DD5-1AEF61791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B47F0-20A1-BDD5-0BBC-EB00A8405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9245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305FA-1FAF-197F-4BDE-6A898A2CD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C6EFF-F913-1F11-A470-39B704FBD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893E1E-DD9A-0688-A82F-DF89750EB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54700D-CB27-88D5-1E80-4C7C3F2A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F7130-C2E7-1974-4F38-4858C0448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6D14B-85D4-E304-D6F2-D5B958220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1643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68C0-FCCA-1991-896F-4B2273637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9593FF-B84C-3413-CE24-509EA8BA56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08538-1307-758D-F146-544F04E2A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329C0-8607-9561-0046-423174BF8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DEEA5-AAF4-47B8-6C57-49C55A36C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79F88-6B50-A21D-277C-39981B1D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270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84416-9E89-9C34-9EB8-7A0EC9565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FE6F-383E-8D19-070A-5A8ACA59C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B4C90-130B-4A63-C9F8-54F514D97D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30A4DD-26E1-4754-8784-A5449317D6AC}" type="datetimeFigureOut">
              <a:rPr lang="en-AU" smtClean="0"/>
              <a:t>14/06/2025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34499-A486-8214-CE96-2FABF6F043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A138E-2961-6344-91C2-331C9EE8C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961B7C-BD66-43C2-A533-1F397EA3775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0281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microsoft.com/office/2007/relationships/hdphoto" Target="../media/hdphoto1.wdp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12394CD-CA19-1E44-4941-D2BE7EDFAF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37903A1-1796-441F-B64C-7F112EFBD0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39D35B2-8A48-2024-6314-21FFB27AC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7">
            <a:extLst>
              <a:ext uri="{FF2B5EF4-FFF2-40B4-BE49-F238E27FC236}">
                <a16:creationId xmlns:a16="http://schemas.microsoft.com/office/drawing/2014/main" id="{B38FA10A-7750-A55D-39F0-AC21AF9EFB96}"/>
              </a:ext>
            </a:extLst>
          </p:cNvPr>
          <p:cNvPicPr>
            <a:picLocks/>
          </p:cNvPicPr>
          <p:nvPr/>
        </p:nvPicPr>
        <p:blipFill>
          <a:blip r:embed="rId3"/>
          <a:srcRect l="9571" r="2592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5091C71-B93C-E167-DED4-36B0DBDD2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DED8B65-2537-DDCD-8DC4-8657908A2745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6000" b="1" dirty="0">
                <a:solidFill>
                  <a:srgbClr val="C00000"/>
                </a:solidFill>
              </a:rPr>
              <a:t>Pi Pico OOP Mini Project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B6C9C1A7-B437-9F4D-EFEC-8A2AF2235767}"/>
              </a:ext>
            </a:extLst>
          </p:cNvPr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b="1" dirty="0"/>
              <a:t>Ben Jones</a:t>
            </a:r>
          </a:p>
          <a:p>
            <a:r>
              <a:rPr lang="en-AU" b="1" dirty="0"/>
              <a:t>Tempe High School</a:t>
            </a:r>
          </a:p>
          <a:p>
            <a:r>
              <a:rPr lang="en-AU" b="1"/>
              <a:t>Lecture 3</a:t>
            </a:r>
            <a:endParaRPr lang="en-AU" b="1" dirty="0"/>
          </a:p>
        </p:txBody>
      </p:sp>
      <p:pic>
        <p:nvPicPr>
          <p:cNvPr id="14" name="Picture 13" descr="A red and black logo&#10;&#10;AI-generated content may be incorrect.">
            <a:extLst>
              <a:ext uri="{FF2B5EF4-FFF2-40B4-BE49-F238E27FC236}">
                <a16:creationId xmlns:a16="http://schemas.microsoft.com/office/drawing/2014/main" id="{FD8A6830-18D3-3A45-0F8A-71B63F02F0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723" y="0"/>
            <a:ext cx="2196277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351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9B84F-40E2-A933-0A0B-26AE4074B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 the </a:t>
            </a:r>
            <a:r>
              <a:rPr lang="en-US" dirty="0" err="1"/>
              <a:t>Led_Light</a:t>
            </a:r>
            <a:r>
              <a:rPr lang="en-US" dirty="0"/>
              <a:t> Class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2AEAE-B87B-B831-1DC0-2D5719D54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Your unit test should test all methods, where possible, using the </a:t>
            </a:r>
            <a:r>
              <a:rPr lang="en-AU" dirty="0" err="1"/>
              <a:t>self.value</a:t>
            </a:r>
            <a:r>
              <a:rPr lang="en-AU" dirty="0"/>
              <a:t>() method to automate the test if possible.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Pause the video, design your unit test, then check your unit tests against my suggested batch of unit tests.</a:t>
            </a:r>
          </a:p>
        </p:txBody>
      </p:sp>
      <p:pic>
        <p:nvPicPr>
          <p:cNvPr id="4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4873DE84-58B7-1341-F1C1-B7963AC37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5501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7BE75-BC5E-1ED0-9D87-48994C35C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documentation to your Class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78E8B-777B-2B19-43CC-1CE21AF68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Class </a:t>
            </a:r>
            <a:r>
              <a:rPr lang="en-US" sz="2000" dirty="0" err="1">
                <a:latin typeface="Consolas" panose="020B0609020204030204" pitchFamily="49" charset="0"/>
              </a:rPr>
              <a:t>LedPico</a:t>
            </a:r>
            <a:r>
              <a:rPr lang="en-US" sz="2000" dirty="0">
                <a:latin typeface="Consolas" panose="020B0609020204030204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Simple Class to turn an LED on or off on a Raspberry Pi Pico.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</a:rPr>
              <a:t>Args</a:t>
            </a:r>
            <a:r>
              <a:rPr lang="en-US" sz="2000" dirty="0">
                <a:latin typeface="Consolas" panose="020B0609020204030204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pin (int): GPIO pin number for the LED.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Example: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led = </a:t>
            </a:r>
            <a:r>
              <a:rPr lang="en-US" sz="2000" dirty="0" err="1">
                <a:latin typeface="Consolas" panose="020B0609020204030204" pitchFamily="49" charset="0"/>
              </a:rPr>
              <a:t>LedPico</a:t>
            </a:r>
            <a:r>
              <a:rPr lang="en-US" sz="2000" dirty="0">
                <a:latin typeface="Consolas" panose="020B0609020204030204" pitchFamily="49" charset="0"/>
              </a:rPr>
              <a:t>(25)  # Onboard LED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led.set</a:t>
            </a:r>
            <a:r>
              <a:rPr lang="en-US" sz="2000" dirty="0">
                <a:latin typeface="Consolas" panose="020B0609020204030204" pitchFamily="49" charset="0"/>
              </a:rPr>
              <a:t>(True)      # Turn 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led.set</a:t>
            </a:r>
            <a:r>
              <a:rPr lang="en-US" sz="2000" dirty="0">
                <a:latin typeface="Consolas" panose="020B0609020204030204" pitchFamily="49" charset="0"/>
              </a:rPr>
              <a:t>(False)     # Turn off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def __</a:t>
            </a:r>
            <a:r>
              <a:rPr lang="en-US" sz="2000" dirty="0" err="1">
                <a:latin typeface="Consolas" panose="020B0609020204030204" pitchFamily="49" charset="0"/>
              </a:rPr>
              <a:t>init</a:t>
            </a:r>
            <a:r>
              <a:rPr lang="en-US" sz="2000" dirty="0">
                <a:latin typeface="Consolas" panose="020B0609020204030204" pitchFamily="49" charset="0"/>
              </a:rPr>
              <a:t>__(self, pin):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from machine import Pin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self.led</a:t>
            </a:r>
            <a:r>
              <a:rPr lang="en-US" sz="2000" dirty="0">
                <a:latin typeface="Consolas" panose="020B0609020204030204" pitchFamily="49" charset="0"/>
              </a:rPr>
              <a:t> = Pin(pin, </a:t>
            </a:r>
            <a:r>
              <a:rPr lang="en-US" sz="2000" dirty="0" err="1">
                <a:latin typeface="Consolas" panose="020B0609020204030204" pitchFamily="49" charset="0"/>
              </a:rPr>
              <a:t>Pin.OUT</a:t>
            </a:r>
            <a:r>
              <a:rPr lang="en-US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def set(self, state: bool):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Set the LED on or off.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Args</a:t>
            </a:r>
            <a:r>
              <a:rPr lang="en-US" sz="2000" dirty="0">
                <a:latin typeface="Consolas" panose="020B0609020204030204" pitchFamily="49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    state (bool): True to turn on, False to turn off.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"""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latin typeface="Consolas" panose="020B0609020204030204" pitchFamily="49" charset="0"/>
              </a:rPr>
              <a:t>self.led.value</a:t>
            </a:r>
            <a:r>
              <a:rPr lang="en-US" sz="2000" dirty="0">
                <a:latin typeface="Consolas" panose="020B0609020204030204" pitchFamily="49" charset="0"/>
              </a:rPr>
              <a:t>(1 if state else 0)</a:t>
            </a:r>
            <a:endParaRPr lang="en-AU" sz="2000" dirty="0">
              <a:latin typeface="Consolas" panose="020B0609020204030204" pitchFamily="49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3354F0-A2FF-5A4E-236E-2A1421BF78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b="1" dirty="0"/>
              <a:t>Class-level docstring</a:t>
            </a:r>
            <a:r>
              <a:rPr lang="en-US" dirty="0"/>
              <a:t>: Briefly describes what the Class represents and lists its attributes and methods.</a:t>
            </a:r>
          </a:p>
          <a:p>
            <a:r>
              <a:rPr lang="en-US" b="1" dirty="0"/>
              <a:t>Constructor docstring</a:t>
            </a:r>
            <a:r>
              <a:rPr lang="en-US" dirty="0"/>
              <a:t>: Explains what parameters are needed to create an instance.</a:t>
            </a:r>
          </a:p>
          <a:p>
            <a:r>
              <a:rPr lang="en-US" b="1" dirty="0"/>
              <a:t>Method docstrings</a:t>
            </a:r>
            <a:r>
              <a:rPr lang="en-US" dirty="0"/>
              <a:t>: Describe what each method does and what parameters it takes.</a:t>
            </a:r>
            <a:endParaRPr lang="en-AU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07FE593-9A77-0EA9-D70E-91ACD9A77D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6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85C04C7C-AFDE-4345-350F-3F3059D7A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14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851"/>
    </mc:Choice>
    <mc:Fallback xmlns="">
      <p:transition spd="slow" advTm="29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0523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A179642-EA8A-3ADF-9E0E-56E7F6E9C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Today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0B453A-CD21-CEA9-19F5-A9097CDD2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Abstraction</a:t>
            </a:r>
          </a:p>
          <a:p>
            <a:r>
              <a:rPr lang="en-US" dirty="0"/>
              <a:t>Implement a non blocking flash method</a:t>
            </a:r>
          </a:p>
          <a:p>
            <a:r>
              <a:rPr lang="en-US" dirty="0"/>
              <a:t>Complete and Unit Test led light Class</a:t>
            </a:r>
          </a:p>
        </p:txBody>
      </p:sp>
    </p:spTree>
    <p:extLst>
      <p:ext uri="{BB962C8B-B14F-4D97-AF65-F5344CB8AC3E}">
        <p14:creationId xmlns:p14="http://schemas.microsoft.com/office/powerpoint/2010/main" val="3635014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C125055-2520-F51B-B3B9-45BDBCD01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9571" r="25922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1CB2F8-707E-7715-340E-5DB406F30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Simple Open Loop Control System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295203F-60F9-52C2-FCE9-126DC3FF1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Traffic Lights remain green until pressed (idle state).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Button pressed triggers state change.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Lights rotate through a pattern based on time.</a:t>
            </a:r>
          </a:p>
          <a:p>
            <a:pPr marL="324000" indent="-324000">
              <a:buFont typeface="Arial" panose="020B0604020202020204" pitchFamily="34" charset="0"/>
              <a:buChar char="•"/>
            </a:pPr>
            <a:r>
              <a:rPr lang="en-US" sz="2000" dirty="0"/>
              <a:t>System returns to idle state</a:t>
            </a:r>
          </a:p>
        </p:txBody>
      </p:sp>
    </p:spTree>
    <p:extLst>
      <p:ext uri="{BB962C8B-B14F-4D97-AF65-F5344CB8AC3E}">
        <p14:creationId xmlns:p14="http://schemas.microsoft.com/office/powerpoint/2010/main" val="137375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486937B-AE08-CEA9-288B-A7E12B6EE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Abstraction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481EFF5-5670-D5D5-E8BD-822601FCA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Abstraction in Object-Oriented Programming (OOP) is a principle that focuses on exposing only the essential features of an object while hiding the unnecessary details. The primary goal is to offer a simplified, high-level interface for interacting with complex systems, thereby making your code easier to use and understand.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 What vs. How: Abstraction tells you what an object does, not how it does it.</a:t>
            </a:r>
          </a:p>
          <a:p>
            <a:pPr marL="0" indent="0">
              <a:buNone/>
            </a:pPr>
            <a:r>
              <a:rPr lang="en-US" dirty="0"/>
              <a:t>- Simplification: It reduces complexity by hiding implementation details.</a:t>
            </a:r>
          </a:p>
          <a:p>
            <a:pPr marL="0" indent="0">
              <a:buNone/>
            </a:pPr>
            <a:r>
              <a:rPr lang="en-US" dirty="0"/>
              <a:t>Interface: Abstraction is often achieved by hiding the complex implementation and providing only the interface methods or attributes.</a:t>
            </a:r>
          </a:p>
        </p:txBody>
      </p:sp>
    </p:spTree>
    <p:extLst>
      <p:ext uri="{BB962C8B-B14F-4D97-AF65-F5344CB8AC3E}">
        <p14:creationId xmlns:p14="http://schemas.microsoft.com/office/powerpoint/2010/main" val="3539071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5E19FFB-3D8F-DB03-B38B-27FE43EC0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new files</a:t>
            </a:r>
            <a:endParaRPr lang="en-A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00FA594-97CE-8BD3-D0B0-58075BCDEA2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v04.py in project\</a:t>
            </a:r>
            <a:r>
              <a:rPr lang="en-US" dirty="0" err="1"/>
              <a:t>py_scripts</a:t>
            </a:r>
            <a:r>
              <a:rPr lang="en-US" dirty="0"/>
              <a:t>\</a:t>
            </a:r>
          </a:p>
          <a:p>
            <a:r>
              <a:rPr lang="en-US" dirty="0"/>
              <a:t>led_light.py in project\lib\</a:t>
            </a:r>
          </a:p>
          <a:p>
            <a:r>
              <a:rPr lang="en-US" dirty="0"/>
              <a:t>Then copy the relevant imports and Class to led_light.py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4946D7-D489-5D8A-F199-89C94DED1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906" y="783235"/>
            <a:ext cx="5419808" cy="5291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990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75452-9F4E-B055-718A-F19667AF5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Test the abstraction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4821B-3CDE-B72D-FD94-23B33CD0F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from </a:t>
            </a:r>
            <a:r>
              <a:rPr lang="en-AU" sz="2400" dirty="0" err="1">
                <a:latin typeface="Consolas" panose="020B0609020204030204" pitchFamily="49" charset="0"/>
              </a:rPr>
              <a:t>project.py_scripts.LL_unit_Test</a:t>
            </a:r>
            <a:r>
              <a:rPr lang="en-AU" sz="2400" dirty="0">
                <a:latin typeface="Consolas" panose="020B0609020204030204" pitchFamily="49" charset="0"/>
              </a:rPr>
              <a:t> import </a:t>
            </a:r>
            <a:r>
              <a:rPr lang="en-AU" sz="2400" dirty="0" err="1">
                <a:latin typeface="Consolas" panose="020B0609020204030204" pitchFamily="49" charset="0"/>
              </a:rPr>
              <a:t>Led_Light</a:t>
            </a:r>
            <a:endParaRPr lang="en-AU" sz="24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from time import sleep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sz="24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2400" dirty="0" err="1">
                <a:latin typeface="Consolas" panose="020B0609020204030204" pitchFamily="49" charset="0"/>
              </a:rPr>
              <a:t>red_light</a:t>
            </a:r>
            <a:r>
              <a:rPr lang="en-AU" sz="2400" dirty="0">
                <a:latin typeface="Consolas" panose="020B0609020204030204" pitchFamily="49" charset="0"/>
              </a:rPr>
              <a:t> = </a:t>
            </a:r>
            <a:r>
              <a:rPr lang="en-AU" sz="2400" dirty="0" err="1">
                <a:latin typeface="Consolas" panose="020B0609020204030204" pitchFamily="49" charset="0"/>
              </a:rPr>
              <a:t>Led_Light</a:t>
            </a:r>
            <a:r>
              <a:rPr lang="en-AU" sz="2400" dirty="0">
                <a:latin typeface="Consolas" panose="020B0609020204030204" pitchFamily="49" charset="0"/>
              </a:rPr>
              <a:t>(3, True, True)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AU" sz="24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while True: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    print(</a:t>
            </a:r>
            <a:r>
              <a:rPr lang="en-AU" sz="2400" dirty="0" err="1">
                <a:latin typeface="Consolas" panose="020B0609020204030204" pitchFamily="49" charset="0"/>
              </a:rPr>
              <a:t>red_light.led_light_state</a:t>
            </a:r>
            <a:r>
              <a:rPr lang="en-AU" sz="24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    </a:t>
            </a:r>
            <a:r>
              <a:rPr lang="en-AU" sz="2400" dirty="0" err="1">
                <a:latin typeface="Consolas" panose="020B0609020204030204" pitchFamily="49" charset="0"/>
              </a:rPr>
              <a:t>red_light.led_light_state</a:t>
            </a:r>
            <a:r>
              <a:rPr lang="en-AU" sz="2400" dirty="0">
                <a:latin typeface="Consolas" panose="020B0609020204030204" pitchFamily="49" charset="0"/>
              </a:rPr>
              <a:t> =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    sleep(0.25)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    print(</a:t>
            </a:r>
            <a:r>
              <a:rPr lang="en-AU" sz="2400" dirty="0" err="1">
                <a:latin typeface="Consolas" panose="020B0609020204030204" pitchFamily="49" charset="0"/>
              </a:rPr>
              <a:t>red_light.led_light_state</a:t>
            </a:r>
            <a:r>
              <a:rPr lang="en-AU" sz="24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    </a:t>
            </a:r>
            <a:r>
              <a:rPr lang="en-AU" sz="2400" dirty="0" err="1">
                <a:latin typeface="Consolas" panose="020B0609020204030204" pitchFamily="49" charset="0"/>
              </a:rPr>
              <a:t>red_light.led_light_state</a:t>
            </a:r>
            <a:r>
              <a:rPr lang="en-AU" sz="2400" dirty="0">
                <a:latin typeface="Consolas" panose="020B0609020204030204" pitchFamily="49" charset="0"/>
              </a:rPr>
              <a:t> =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    sleep(0.25)</a:t>
            </a:r>
          </a:p>
        </p:txBody>
      </p:sp>
      <p:pic>
        <p:nvPicPr>
          <p:cNvPr id="4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8C5C6E75-0015-4C9F-E276-91CD8F979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98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75452-9F4E-B055-718A-F19667AF5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Add a </a:t>
            </a:r>
            <a:r>
              <a:rPr lang="en-AU" dirty="0" err="1"/>
              <a:t>led_light_state</a:t>
            </a:r>
            <a:r>
              <a:rPr lang="en-AU" dirty="0"/>
              <a:t> attribute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4821B-3CDE-B72D-FD94-23B33CD0F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Class </a:t>
            </a:r>
            <a:r>
              <a:rPr lang="en-AU" sz="2400" dirty="0" err="1">
                <a:latin typeface="Consolas" panose="020B0609020204030204" pitchFamily="49" charset="0"/>
              </a:rPr>
              <a:t>Led_Light</a:t>
            </a:r>
            <a:r>
              <a:rPr lang="en-AU" sz="2400" dirty="0">
                <a:latin typeface="Consolas" panose="020B0609020204030204" pitchFamily="49" charset="0"/>
              </a:rPr>
              <a:t>(Pin):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# Sub Class inherits the Super 'Pin' Class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dirty="0">
                <a:latin typeface="Consolas" panose="020B0609020204030204" pitchFamily="49" charset="0"/>
              </a:rPr>
              <a:t>def __</a:t>
            </a:r>
            <a:r>
              <a:rPr lang="en-AU" dirty="0" err="1">
                <a:latin typeface="Consolas" panose="020B0609020204030204" pitchFamily="49" charset="0"/>
              </a:rPr>
              <a:t>init</a:t>
            </a:r>
            <a:r>
              <a:rPr lang="en-AU" dirty="0">
                <a:latin typeface="Consolas" panose="020B0609020204030204" pitchFamily="49" charset="0"/>
              </a:rPr>
              <a:t>__(self, pin, flashing=False, debug=False):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>
                <a:latin typeface="Consolas" panose="020B0609020204030204" pitchFamily="49" charset="0"/>
              </a:rPr>
              <a:t>super().__</a:t>
            </a:r>
            <a:r>
              <a:rPr lang="en-AU" sz="2400" dirty="0" err="1">
                <a:latin typeface="Consolas" panose="020B0609020204030204" pitchFamily="49" charset="0"/>
              </a:rPr>
              <a:t>init</a:t>
            </a:r>
            <a:r>
              <a:rPr lang="en-AU" sz="2400" dirty="0">
                <a:latin typeface="Consolas" panose="020B0609020204030204" pitchFamily="49" charset="0"/>
              </a:rPr>
              <a:t>__(pin, </a:t>
            </a:r>
            <a:r>
              <a:rPr lang="en-AU" sz="2400" dirty="0" err="1">
                <a:latin typeface="Consolas" panose="020B0609020204030204" pitchFamily="49" charset="0"/>
              </a:rPr>
              <a:t>Pin.OUT</a:t>
            </a:r>
            <a:r>
              <a:rPr lang="en-AU" sz="2400" dirty="0">
                <a:latin typeface="Consolas" panose="020B0609020204030204" pitchFamily="49" charset="0"/>
              </a:rPr>
              <a:t>)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 err="1">
                <a:latin typeface="Consolas" panose="020B0609020204030204" pitchFamily="49" charset="0"/>
              </a:rPr>
              <a:t>self.led_light_state</a:t>
            </a:r>
            <a:endParaRPr lang="en-AU" sz="2400" dirty="0">
              <a:latin typeface="Consolas" panose="020B0609020204030204" pitchFamily="49" charset="0"/>
            </a:endParaRP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 err="1">
                <a:latin typeface="Consolas" panose="020B0609020204030204" pitchFamily="49" charset="0"/>
              </a:rPr>
              <a:t>self.__debug</a:t>
            </a:r>
            <a:r>
              <a:rPr lang="en-AU" sz="2400" dirty="0">
                <a:latin typeface="Consolas" panose="020B0609020204030204" pitchFamily="49" charset="0"/>
              </a:rPr>
              <a:t> = debug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 err="1">
                <a:latin typeface="Consolas" panose="020B0609020204030204" pitchFamily="49" charset="0"/>
              </a:rPr>
              <a:t>self.__pin</a:t>
            </a:r>
            <a:r>
              <a:rPr lang="en-AU" sz="2400" dirty="0">
                <a:latin typeface="Consolas" panose="020B0609020204030204" pitchFamily="49" charset="0"/>
              </a:rPr>
              <a:t> = pin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AU" sz="2400" dirty="0" err="1">
                <a:latin typeface="Consolas" panose="020B0609020204030204" pitchFamily="49" charset="0"/>
              </a:rPr>
              <a:t>self.__flashing</a:t>
            </a:r>
            <a:r>
              <a:rPr lang="en-AU" sz="2400" dirty="0">
                <a:latin typeface="Consolas" panose="020B0609020204030204" pitchFamily="49" charset="0"/>
              </a:rPr>
              <a:t> = flashing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self.__</a:t>
            </a:r>
            <a:r>
              <a:rPr lang="en-U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last_toggle_time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 = time()</a:t>
            </a:r>
            <a:endParaRPr lang="en-AU" sz="24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D7E496EE-30AB-93AB-E3AA-6DA52C30D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7520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DA9E5E-364E-1050-B382-032323065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E0DCF-3041-CDCF-80AB-ED8FCDC76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Create a .flash()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035CA-EE87-9CA8-8176-1BB1833A5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def flash(self):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# Non-blocking flash: toggles LED every 0.5s for the given duration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now = time()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if </a:t>
            </a:r>
            <a:r>
              <a:rPr lang="en-US" dirty="0" err="1">
                <a:latin typeface="Consolas" panose="020B0609020204030204" pitchFamily="49" charset="0"/>
              </a:rPr>
              <a:t>self.__flashing</a:t>
            </a:r>
            <a:r>
              <a:rPr lang="en-US" dirty="0">
                <a:latin typeface="Consolas" panose="020B0609020204030204" pitchFamily="49" charset="0"/>
              </a:rPr>
              <a:t> and now - self.__</a:t>
            </a:r>
            <a:r>
              <a:rPr lang="en-US" dirty="0" err="1">
                <a:latin typeface="Consolas" panose="020B0609020204030204" pitchFamily="49" charset="0"/>
              </a:rPr>
              <a:t>last_toggle_time</a:t>
            </a:r>
            <a:r>
              <a:rPr lang="en-US" dirty="0">
                <a:latin typeface="Consolas" panose="020B0609020204030204" pitchFamily="49" charset="0"/>
              </a:rPr>
              <a:t> &gt;= 0.5: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>
                <a:latin typeface="Consolas" panose="020B0609020204030204" pitchFamily="49" charset="0"/>
              </a:rPr>
              <a:t>self.toggle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self.__</a:t>
            </a:r>
            <a:r>
              <a:rPr lang="en-US" sz="2400" dirty="0" err="1">
                <a:latin typeface="Consolas" panose="020B0609020204030204" pitchFamily="49" charset="0"/>
              </a:rPr>
              <a:t>last_toggle_time</a:t>
            </a:r>
            <a:r>
              <a:rPr lang="en-US" sz="2400" dirty="0">
                <a:latin typeface="Consolas" panose="020B0609020204030204" pitchFamily="49" charset="0"/>
              </a:rPr>
              <a:t> = now</a:t>
            </a:r>
            <a:endParaRPr lang="en-AU" sz="2400" dirty="0">
              <a:latin typeface="Consolas" panose="020B0609020204030204" pitchFamily="49" charset="0"/>
            </a:endParaRPr>
          </a:p>
        </p:txBody>
      </p:sp>
      <p:pic>
        <p:nvPicPr>
          <p:cNvPr id="4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6BBE5FF9-FFDE-EADA-33AC-3B6FE665BD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616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14DE4-A951-E3E8-F6DE-8B598B4E2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FCA04-40AB-1DE0-594C-0D03D162C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Test the non blocking .flash()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FF016-33CC-9E9D-4289-DAEF58DEB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err="1">
                <a:latin typeface="Consolas" panose="020B0609020204030204" pitchFamily="49" charset="0"/>
              </a:rPr>
              <a:t>red_light</a:t>
            </a:r>
            <a:r>
              <a:rPr lang="en-US" sz="2400" dirty="0">
                <a:latin typeface="Consolas" panose="020B0609020204030204" pitchFamily="49" charset="0"/>
              </a:rPr>
              <a:t> = </a:t>
            </a:r>
            <a:r>
              <a:rPr lang="en-US" sz="2400" dirty="0" err="1">
                <a:latin typeface="Consolas" panose="020B0609020204030204" pitchFamily="49" charset="0"/>
              </a:rPr>
              <a:t>Led_Light</a:t>
            </a:r>
            <a:r>
              <a:rPr lang="en-US" sz="2400" dirty="0">
                <a:latin typeface="Consolas" panose="020B0609020204030204" pitchFamily="49" charset="0"/>
              </a:rPr>
              <a:t>(3, True, True)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400" dirty="0"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Consolas" panose="020B0609020204030204" pitchFamily="49" charset="0"/>
              </a:rPr>
              <a:t>while True: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</a:rPr>
              <a:t>red_light.flash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sleep(0.1)</a:t>
            </a:r>
            <a:endParaRPr lang="en-AU" dirty="0">
              <a:latin typeface="Consolas" panose="020B0609020204030204" pitchFamily="49" charset="0"/>
            </a:endParaRPr>
          </a:p>
        </p:txBody>
      </p:sp>
      <p:pic>
        <p:nvPicPr>
          <p:cNvPr id="4" name="Picture 2" descr="388,500+ Pause Symbol Stock Photos, Pictures &amp; Royalty-Free ...">
            <a:extLst>
              <a:ext uri="{FF2B5EF4-FFF2-40B4-BE49-F238E27FC236}">
                <a16:creationId xmlns:a16="http://schemas.microsoft.com/office/drawing/2014/main" id="{B903E27E-2A17-8775-A86F-790E33D58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2857" y1="51875" x2="42857" y2="51875"/>
                        <a14:foregroundMark x1="58929" y1="49375" x2="58929" y2="49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172" y="0"/>
            <a:ext cx="973828" cy="927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619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826</Words>
  <Application>Microsoft Office PowerPoint</Application>
  <PresentationFormat>Widescreen</PresentationFormat>
  <Paragraphs>106</Paragraphs>
  <Slides>12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Consolas</vt:lpstr>
      <vt:lpstr>Office Theme</vt:lpstr>
      <vt:lpstr>PowerPoint Presentation</vt:lpstr>
      <vt:lpstr>Today</vt:lpstr>
      <vt:lpstr>Simple Open Loop Control System</vt:lpstr>
      <vt:lpstr>Abstraction</vt:lpstr>
      <vt:lpstr>Create new files</vt:lpstr>
      <vt:lpstr>Test the abstraction</vt:lpstr>
      <vt:lpstr>Add a led_light_state attribute </vt:lpstr>
      <vt:lpstr>Create a .flash() method</vt:lpstr>
      <vt:lpstr>Test the non blocking .flash() method</vt:lpstr>
      <vt:lpstr>Unit Test the Led_Light Class</vt:lpstr>
      <vt:lpstr>Add documentation to your Class</vt:lpstr>
      <vt:lpstr>PowerPoint Presentation</vt:lpstr>
    </vt:vector>
  </TitlesOfParts>
  <Company>NSW Department of Education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 Jones (Ben Jones)</dc:creator>
  <cp:lastModifiedBy>Ben Jones (Ben Jones)</cp:lastModifiedBy>
  <cp:revision>3</cp:revision>
  <dcterms:created xsi:type="dcterms:W3CDTF">2025-06-09T22:31:47Z</dcterms:created>
  <dcterms:modified xsi:type="dcterms:W3CDTF">2025-06-14T12:34:19Z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603dfd7-d93a-4381-a340-2995d8282205_Enabled">
    <vt:lpwstr>true</vt:lpwstr>
  </property>
  <property fmtid="{D5CDD505-2E9C-101B-9397-08002B2CF9AE}" pid="3" name="MSIP_Label_b603dfd7-d93a-4381-a340-2995d8282205_SetDate">
    <vt:lpwstr>2025-06-09T23:07:51Z</vt:lpwstr>
  </property>
  <property fmtid="{D5CDD505-2E9C-101B-9397-08002B2CF9AE}" pid="4" name="MSIP_Label_b603dfd7-d93a-4381-a340-2995d8282205_Method">
    <vt:lpwstr>Standard</vt:lpwstr>
  </property>
  <property fmtid="{D5CDD505-2E9C-101B-9397-08002B2CF9AE}" pid="5" name="MSIP_Label_b603dfd7-d93a-4381-a340-2995d8282205_Name">
    <vt:lpwstr>OFFICIAL</vt:lpwstr>
  </property>
  <property fmtid="{D5CDD505-2E9C-101B-9397-08002B2CF9AE}" pid="6" name="MSIP_Label_b603dfd7-d93a-4381-a340-2995d8282205_SiteId">
    <vt:lpwstr>05a0e69a-418a-47c1-9c25-9387261bf991</vt:lpwstr>
  </property>
  <property fmtid="{D5CDD505-2E9C-101B-9397-08002B2CF9AE}" pid="7" name="MSIP_Label_b603dfd7-d93a-4381-a340-2995d8282205_ActionId">
    <vt:lpwstr>602a9d87-e3b7-4b31-bc10-8b78be0c8437</vt:lpwstr>
  </property>
  <property fmtid="{D5CDD505-2E9C-101B-9397-08002B2CF9AE}" pid="8" name="MSIP_Label_b603dfd7-d93a-4381-a340-2995d8282205_ContentBits">
    <vt:lpwstr>0</vt:lpwstr>
  </property>
  <property fmtid="{D5CDD505-2E9C-101B-9397-08002B2CF9AE}" pid="9" name="MSIP_Label_b603dfd7-d93a-4381-a340-2995d8282205_Tag">
    <vt:lpwstr>10, 3, 0, 1</vt:lpwstr>
  </property>
</Properties>
</file>

<file path=docProps/thumbnail.jpeg>
</file>